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_rels/notesSlide3.xml.rels" ContentType="application/vnd.openxmlformats-package.relationships+xml"/>
  <Override PartName="/ppt/notesSlides/notesSlide3.xml" ContentType="application/vnd.openxmlformats-officedocument.presentationml.notesSlide+xml"/>
  <Override PartName="/ppt/_rels/presentation.xml.rels" ContentType="application/vnd.openxmlformats-package.relationships+xml"/>
  <Override PartName="/ppt/media/image9.png" ContentType="image/png"/>
  <Override PartName="/ppt/media/image13.png" ContentType="image/png"/>
  <Override PartName="/ppt/media/image8.png" ContentType="image/png"/>
  <Override PartName="/ppt/media/image12.png" ContentType="image/png"/>
  <Override PartName="/ppt/media/image7.png" ContentType="image/png"/>
  <Override PartName="/ppt/media/image11.png" ContentType="image/png"/>
  <Override PartName="/ppt/media/image6.png" ContentType="image/png"/>
  <Override PartName="/ppt/media/image10.png" ContentType="image/png"/>
  <Override PartName="/ppt/media/image5.png" ContentType="image/png"/>
  <Override PartName="/ppt/media/image4.png" ContentType="image/png"/>
  <Override PartName="/ppt/media/image23.png" ContentType="image/png"/>
  <Override PartName="/ppt/media/image22.png" ContentType="image/png"/>
  <Override PartName="/ppt/media/image21.png" ContentType="image/png"/>
  <Override PartName="/ppt/media/image19.png" ContentType="image/png"/>
  <Override PartName="/ppt/media/image1.png" ContentType="image/png"/>
  <Override PartName="/ppt/media/image3.png" ContentType="image/png"/>
  <Override PartName="/ppt/media/image20.png" ContentType="image/png"/>
  <Override PartName="/ppt/media/image18.png" ContentType="image/png"/>
  <Override PartName="/ppt/media/image17.png" ContentType="image/png"/>
  <Override PartName="/ppt/media/image16.png" ContentType="image/png"/>
  <Override PartName="/ppt/media/image15.png" ContentType="image/png"/>
  <Override PartName="/ppt/media/image14.png" ContentType="image/png"/>
  <Override PartName="/ppt/media/image2.png" ContentType="image/png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_rels/slideLayout2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20.xml.rels" ContentType="application/vnd.openxmlformats-package.relationships+xml"/>
  <Override PartName="/ppt/slideLayouts/slideLayout6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7.xml.rels" ContentType="application/vnd.openxmlformats-package.relationships+xml"/>
  <Override PartName="/ppt/slides/_rels/slide13.xml.rels" ContentType="application/vnd.openxmlformats-package.relationships+xml"/>
  <Override PartName="/ppt/slides/_rels/slide16.xml.rels" ContentType="application/vnd.openxmlformats-package.relationships+xml"/>
  <Override PartName="/ppt/slides/_rels/slide12.xml.rels" ContentType="application/vnd.openxmlformats-package.relationships+xml"/>
  <Override PartName="/ppt/slides/_rels/slide15.xml.rels" ContentType="application/vnd.openxmlformats-package.relationships+xml"/>
  <Override PartName="/ppt/slides/_rels/slide9.xml.rels" ContentType="application/vnd.openxmlformats-package.relationships+xml"/>
  <Override PartName="/ppt/slides/_rels/slide14.xml.rels" ContentType="application/vnd.openxmlformats-package.relationships+xml"/>
  <Override PartName="/ppt/slides/_rels/slide11.xml.rels" ContentType="application/vnd.openxmlformats-package.relationships+xml"/>
  <Override PartName="/ppt/slides/_rels/slide1.xml.rels" ContentType="application/vnd.openxmlformats-package.relationships+xml"/>
  <Override PartName="/ppt/slides/_rels/slide4.xml.rels" ContentType="application/vnd.openxmlformats-package.relationships+xml"/>
  <Override PartName="/ppt/slides/_rels/slide2.xml.rels" ContentType="application/vnd.openxmlformats-package.relationships+xml"/>
  <Override PartName="/ppt/slides/_rels/slide5.xml.rels" ContentType="application/vnd.openxmlformats-package.relationships+xml"/>
  <Override PartName="/ppt/slides/_rels/slide3.xml.rels" ContentType="application/vnd.openxmlformats-package.relationships+xml"/>
  <Override PartName="/ppt/slides/_rels/slide6.xml.rels" ContentType="application/vnd.openxmlformats-package.relationships+xml"/>
  <Override PartName="/ppt/slides/slide16.xml" ContentType="application/vnd.openxmlformats-officedocument.presentationml.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0.xml" ContentType="application/vnd.openxmlformats-officedocument.presentationml.slide+xml"/>
  <Override PartName="/ppt/slides/slide8.xml" ContentType="application/vnd.openxmlformats-officedocument.presentationml.slide+xml"/>
  <Override PartName="/ppt/slides/slide11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officedocument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</p:sldIdLst>
  <p:sldSz cx="10080625" cy="567055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3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72000" rIns="0" tIns="0" bIns="0" anchor="ctr">
            <a:noAutofit/>
          </a:bodyPr>
          <a:p>
            <a:r>
              <a:rPr b="0" lang="en-US" sz="4400" spc="-1" strike="noStrike">
                <a:solidFill>
                  <a:srgbClr val="ffffff"/>
                </a:solidFill>
                <a:latin typeface="Arial"/>
              </a:rPr>
              <a:t>Click to move the slide</a:t>
            </a:r>
            <a:endParaRPr b="0" lang="en-US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US" sz="2000" spc="-1" strike="noStrike">
                <a:latin typeface="Arial"/>
              </a:rPr>
              <a:t>Click to edit the notes format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US" sz="1400" spc="-1" strike="noStrike">
                <a:latin typeface="Arial"/>
              </a:rPr>
              <a:t>&lt;header&gt;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en-US" sz="1400" spc="-1" strike="noStrike">
                <a:latin typeface="Arial"/>
              </a:rPr>
              <a:t>&lt;date/time&gt;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91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en-US" sz="1400" spc="-1" strike="noStrike">
                <a:latin typeface="Arial"/>
              </a:rPr>
              <a:t>&lt;footer&gt;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92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64B9D3AB-CC91-46F8-9F3F-5788A07D486C}" type="slidenum">
              <a:rPr b="0" lang="en-US" sz="1400" spc="-1" strike="noStrike">
                <a:latin typeface="Arial"/>
              </a:rPr>
              <a:t>&lt;number&gt;</a:t>
            </a:fld>
            <a:endParaRPr b="0" lang="en-US" sz="14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US" sz="2000" spc="-1" strike="noStrike">
                <a:latin typeface="Arial"/>
              </a:rPr>
              <a:t>asdfasdf</a:t>
            </a:r>
            <a:endParaRPr b="0" lang="en-US" sz="2000" spc="-1" strike="noStrike"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504000" y="56556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c7243a"/>
              </a:solidFill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504000" y="1656000"/>
            <a:ext cx="9071640" cy="1411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504000" y="3201480"/>
            <a:ext cx="9071640" cy="1411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04000" y="56556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c7243a"/>
              </a:solid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504000" y="1656000"/>
            <a:ext cx="4426920" cy="1411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5152680" y="1656000"/>
            <a:ext cx="4426920" cy="1411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504000" y="3201480"/>
            <a:ext cx="4426920" cy="1411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5152680" y="3201480"/>
            <a:ext cx="4426920" cy="1411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504000" y="56556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c7243a"/>
              </a:solidFill>
              <a:latin typeface="Arial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504000" y="1656000"/>
            <a:ext cx="2920680" cy="1411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 type="body"/>
          </p:nvPr>
        </p:nvSpPr>
        <p:spPr>
          <a:xfrm>
            <a:off x="3571200" y="1656000"/>
            <a:ext cx="2920680" cy="1411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 type="body"/>
          </p:nvPr>
        </p:nvSpPr>
        <p:spPr>
          <a:xfrm>
            <a:off x="6638040" y="1656000"/>
            <a:ext cx="2920680" cy="1411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0" name="PlaceHolder 5"/>
          <p:cNvSpPr>
            <a:spLocks noGrp="1"/>
          </p:cNvSpPr>
          <p:nvPr>
            <p:ph type="body"/>
          </p:nvPr>
        </p:nvSpPr>
        <p:spPr>
          <a:xfrm>
            <a:off x="504000" y="3201480"/>
            <a:ext cx="2920680" cy="1411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1" name="PlaceHolder 6"/>
          <p:cNvSpPr>
            <a:spLocks noGrp="1"/>
          </p:cNvSpPr>
          <p:nvPr>
            <p:ph type="body"/>
          </p:nvPr>
        </p:nvSpPr>
        <p:spPr>
          <a:xfrm>
            <a:off x="3571200" y="3201480"/>
            <a:ext cx="2920680" cy="1411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2" name="PlaceHolder 7"/>
          <p:cNvSpPr>
            <a:spLocks noGrp="1"/>
          </p:cNvSpPr>
          <p:nvPr>
            <p:ph type="body"/>
          </p:nvPr>
        </p:nvSpPr>
        <p:spPr>
          <a:xfrm>
            <a:off x="6638040" y="3201480"/>
            <a:ext cx="2920680" cy="1411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504000" y="56556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c7243a"/>
              </a:solid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subTitle"/>
          </p:nvPr>
        </p:nvSpPr>
        <p:spPr>
          <a:xfrm>
            <a:off x="504000" y="1656000"/>
            <a:ext cx="9071640" cy="2958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504000" y="56556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c7243a"/>
              </a:solidFill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504000" y="1656000"/>
            <a:ext cx="9071640" cy="2958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504000" y="56556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c7243a"/>
              </a:solid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504000" y="1656000"/>
            <a:ext cx="4426920" cy="2958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5152680" y="1656000"/>
            <a:ext cx="4426920" cy="2958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504000" y="56556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c7243a"/>
              </a:solid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subTitle"/>
          </p:nvPr>
        </p:nvSpPr>
        <p:spPr>
          <a:xfrm>
            <a:off x="504000" y="565560"/>
            <a:ext cx="9071640" cy="4388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504000" y="56556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c7243a"/>
              </a:solidFill>
              <a:latin typeface="Arial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504000" y="1656000"/>
            <a:ext cx="4426920" cy="1411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 type="body"/>
          </p:nvPr>
        </p:nvSpPr>
        <p:spPr>
          <a:xfrm>
            <a:off x="5152680" y="1656000"/>
            <a:ext cx="4426920" cy="2958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3" name="PlaceHolder 4"/>
          <p:cNvSpPr>
            <a:spLocks noGrp="1"/>
          </p:cNvSpPr>
          <p:nvPr>
            <p:ph type="body"/>
          </p:nvPr>
        </p:nvSpPr>
        <p:spPr>
          <a:xfrm>
            <a:off x="504000" y="3201480"/>
            <a:ext cx="4426920" cy="1411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56556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c7243a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subTitle"/>
          </p:nvPr>
        </p:nvSpPr>
        <p:spPr>
          <a:xfrm>
            <a:off x="504000" y="1656000"/>
            <a:ext cx="9071640" cy="2958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504000" y="56556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c7243a"/>
              </a:solid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504000" y="1656000"/>
            <a:ext cx="4426920" cy="2958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5152680" y="1656000"/>
            <a:ext cx="4426920" cy="1411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5152680" y="3201480"/>
            <a:ext cx="4426920" cy="1411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504000" y="56556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c7243a"/>
              </a:solidFill>
              <a:latin typeface="Aria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504000" y="1656000"/>
            <a:ext cx="4426920" cy="1411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5152680" y="1656000"/>
            <a:ext cx="4426920" cy="1411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 type="body"/>
          </p:nvPr>
        </p:nvSpPr>
        <p:spPr>
          <a:xfrm>
            <a:off x="504000" y="3201480"/>
            <a:ext cx="9071640" cy="1411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504000" y="56556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c7243a"/>
              </a:solidFill>
              <a:latin typeface="Arial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504000" y="1656000"/>
            <a:ext cx="9071640" cy="1411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504000" y="3201480"/>
            <a:ext cx="9071640" cy="1411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504000" y="56556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c7243a"/>
              </a:solidFill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504000" y="1656000"/>
            <a:ext cx="4426920" cy="1411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5152680" y="1656000"/>
            <a:ext cx="4426920" cy="1411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504000" y="3201480"/>
            <a:ext cx="4426920" cy="1411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5152680" y="3201480"/>
            <a:ext cx="4426920" cy="1411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504000" y="56556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c7243a"/>
              </a:solidFill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504000" y="1656000"/>
            <a:ext cx="2920680" cy="1411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2" name="PlaceHolder 3"/>
          <p:cNvSpPr>
            <a:spLocks noGrp="1"/>
          </p:cNvSpPr>
          <p:nvPr>
            <p:ph type="body"/>
          </p:nvPr>
        </p:nvSpPr>
        <p:spPr>
          <a:xfrm>
            <a:off x="3571200" y="1656000"/>
            <a:ext cx="2920680" cy="1411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3" name="PlaceHolder 4"/>
          <p:cNvSpPr>
            <a:spLocks noGrp="1"/>
          </p:cNvSpPr>
          <p:nvPr>
            <p:ph type="body"/>
          </p:nvPr>
        </p:nvSpPr>
        <p:spPr>
          <a:xfrm>
            <a:off x="6638040" y="1656000"/>
            <a:ext cx="2920680" cy="1411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4" name="PlaceHolder 5"/>
          <p:cNvSpPr>
            <a:spLocks noGrp="1"/>
          </p:cNvSpPr>
          <p:nvPr>
            <p:ph type="body"/>
          </p:nvPr>
        </p:nvSpPr>
        <p:spPr>
          <a:xfrm>
            <a:off x="504000" y="3201480"/>
            <a:ext cx="2920680" cy="1411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5" name="PlaceHolder 6"/>
          <p:cNvSpPr>
            <a:spLocks noGrp="1"/>
          </p:cNvSpPr>
          <p:nvPr>
            <p:ph type="body"/>
          </p:nvPr>
        </p:nvSpPr>
        <p:spPr>
          <a:xfrm>
            <a:off x="3571200" y="3201480"/>
            <a:ext cx="2920680" cy="1411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6" name="PlaceHolder 7"/>
          <p:cNvSpPr>
            <a:spLocks noGrp="1"/>
          </p:cNvSpPr>
          <p:nvPr>
            <p:ph type="body"/>
          </p:nvPr>
        </p:nvSpPr>
        <p:spPr>
          <a:xfrm>
            <a:off x="6638040" y="3201480"/>
            <a:ext cx="2920680" cy="1411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56556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c7243a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04000" y="1656000"/>
            <a:ext cx="9071640" cy="2958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4000" y="56556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c7243a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504000" y="1656000"/>
            <a:ext cx="4426920" cy="2958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5152680" y="1656000"/>
            <a:ext cx="4426920" cy="2958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04000" y="56556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c7243a"/>
              </a:solid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subTitle"/>
          </p:nvPr>
        </p:nvSpPr>
        <p:spPr>
          <a:xfrm>
            <a:off x="504000" y="565560"/>
            <a:ext cx="9071640" cy="4388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504000" y="56556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c7243a"/>
              </a:solid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504000" y="1656000"/>
            <a:ext cx="4426920" cy="1411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5152680" y="1656000"/>
            <a:ext cx="4426920" cy="2958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504000" y="3201480"/>
            <a:ext cx="4426920" cy="1411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504000" y="56556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c7243a"/>
              </a:solid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504000" y="1656000"/>
            <a:ext cx="4426920" cy="2958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5152680" y="1656000"/>
            <a:ext cx="4426920" cy="1411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5152680" y="3201480"/>
            <a:ext cx="4426920" cy="1411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504000" y="56556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c7243a"/>
              </a:solidFill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504000" y="1656000"/>
            <a:ext cx="4426920" cy="1411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5152680" y="1656000"/>
            <a:ext cx="4426920" cy="1411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 type="body"/>
          </p:nvPr>
        </p:nvSpPr>
        <p:spPr>
          <a:xfrm>
            <a:off x="504000" y="3201480"/>
            <a:ext cx="9071640" cy="1411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7.xml"/><Relationship Id="rId9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" descr=""/>
          <p:cNvPicPr/>
          <p:nvPr/>
        </p:nvPicPr>
        <p:blipFill>
          <a:blip r:embed="rId2"/>
          <a:stretch/>
        </p:blipFill>
        <p:spPr>
          <a:xfrm>
            <a:off x="0" y="5104800"/>
            <a:ext cx="10080000" cy="581040"/>
          </a:xfrm>
          <a:prstGeom prst="rect">
            <a:avLst/>
          </a:prstGeom>
          <a:ln>
            <a:noFill/>
          </a:ln>
        </p:spPr>
      </p:pic>
      <p:sp>
        <p:nvSpPr>
          <p:cNvPr id="1" name="PlaceHolder 1"/>
          <p:cNvSpPr>
            <a:spLocks noGrp="1"/>
          </p:cNvSpPr>
          <p:nvPr>
            <p:ph type="title"/>
          </p:nvPr>
        </p:nvSpPr>
        <p:spPr>
          <a:xfrm>
            <a:off x="0" y="648000"/>
            <a:ext cx="9071640" cy="2736000"/>
          </a:xfrm>
          <a:prstGeom prst="rect">
            <a:avLst/>
          </a:prstGeom>
        </p:spPr>
        <p:txBody>
          <a:bodyPr lIns="72000" rIns="0" tIns="0" bIns="0" anchor="ctr">
            <a:noAutofit/>
          </a:bodyPr>
          <a:p>
            <a:r>
              <a:rPr b="0" lang="en-US" sz="4400" spc="-1" strike="noStrike">
                <a:solidFill>
                  <a:srgbClr val="ffffff"/>
                </a:solidFill>
                <a:latin typeface="Arial"/>
              </a:rPr>
              <a:t>Click to edit the title text format</a:t>
            </a:r>
            <a:endParaRPr b="0" lang="en-US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PlaceHolder 2"/>
          <p:cNvSpPr>
            <a:spLocks noGrp="1"/>
          </p:cNvSpPr>
          <p:nvPr>
            <p:ph type="body"/>
          </p:nvPr>
        </p:nvSpPr>
        <p:spPr>
          <a:xfrm>
            <a:off x="3816000" y="3600000"/>
            <a:ext cx="5255640" cy="1296000"/>
          </a:xfrm>
          <a:prstGeom prst="rect">
            <a:avLst/>
          </a:prstGeom>
        </p:spPr>
        <p:txBody>
          <a:bodyPr lIns="0" rIns="0" tIns="0" bIns="0">
            <a:normAutofit fontScale="45000"/>
          </a:bodyPr>
          <a:p>
            <a:pPr marL="432000" indent="-324000">
              <a:spcAft>
                <a:spcPts val="106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Click to edit the outline text format</a:t>
            </a:r>
            <a:endParaRPr b="0" lang="en-US" sz="2400" spc="-1" strike="noStrike">
              <a:latin typeface="Arial"/>
            </a:endParaRPr>
          </a:p>
          <a:p>
            <a:pPr lvl="1" marL="864000" indent="-324000">
              <a:spcAft>
                <a:spcPts val="848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latin typeface="Arial"/>
              </a:rPr>
              <a:t>Second Outline Level</a:t>
            </a:r>
            <a:endParaRPr b="0" lang="en-US" sz="2100" spc="-1" strike="noStrike">
              <a:latin typeface="Arial"/>
            </a:endParaRPr>
          </a:p>
          <a:p>
            <a:pPr lvl="2" marL="1296000" indent="-288000">
              <a:spcAft>
                <a:spcPts val="63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Third Outline Level</a:t>
            </a:r>
            <a:endParaRPr b="0" lang="en-US" sz="1800" spc="-1" strike="noStrike">
              <a:latin typeface="Arial"/>
            </a:endParaRPr>
          </a:p>
          <a:p>
            <a:pPr lvl="3" marL="1728000" indent="-216000">
              <a:spcAft>
                <a:spcPts val="422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500" spc="-1" strike="noStrike">
                <a:latin typeface="Arial"/>
              </a:rPr>
              <a:t>Fourth Outline Level</a:t>
            </a:r>
            <a:endParaRPr b="0" lang="en-US" sz="1500" spc="-1" strike="noStrike">
              <a:latin typeface="Arial"/>
            </a:endParaRPr>
          </a:p>
          <a:p>
            <a:pPr lvl="4" marL="2160000" indent="-216000">
              <a:spcAft>
                <a:spcPts val="21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Arial"/>
              </a:rPr>
              <a:t>Fifth Outline Level</a:t>
            </a:r>
            <a:endParaRPr b="0" lang="en-US" sz="1500" spc="-1" strike="noStrike">
              <a:latin typeface="Arial"/>
            </a:endParaRPr>
          </a:p>
          <a:p>
            <a:pPr lvl="5" marL="2592000" indent="-216000">
              <a:spcAft>
                <a:spcPts val="21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Arial"/>
              </a:rPr>
              <a:t>Sixth Outline Level</a:t>
            </a:r>
            <a:endParaRPr b="0" lang="en-US" sz="1500" spc="-1" strike="noStrike">
              <a:latin typeface="Arial"/>
            </a:endParaRPr>
          </a:p>
          <a:p>
            <a:pPr lvl="6" marL="3024000" indent="-216000">
              <a:spcAft>
                <a:spcPts val="21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Arial"/>
              </a:rPr>
              <a:t>Seventh Outline Level</a:t>
            </a:r>
            <a:endParaRPr b="0" lang="en-US" sz="1500" spc="-1" strike="noStrike">
              <a:latin typeface="Arial"/>
            </a:endParaRPr>
          </a:p>
        </p:txBody>
      </p:sp>
      <p:sp>
        <p:nvSpPr>
          <p:cNvPr id="3" name="PlaceHolder 3"/>
          <p:cNvSpPr>
            <a:spLocks noGrp="1"/>
          </p:cNvSpPr>
          <p:nvPr>
            <p:ph type="dt"/>
          </p:nvPr>
        </p:nvSpPr>
        <p:spPr>
          <a:xfrm>
            <a:off x="1728000" y="5284080"/>
            <a:ext cx="2348280" cy="390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US" sz="1400" spc="-1" strike="noStrike">
                <a:solidFill>
                  <a:srgbClr val="ffffff"/>
                </a:solidFill>
                <a:latin typeface="Arial"/>
              </a:rPr>
              <a:t>&lt;date/time&gt;</a:t>
            </a:r>
            <a:endParaRPr b="0" lang="en-US" sz="1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PlaceHolder 4"/>
          <p:cNvSpPr>
            <a:spLocks noGrp="1"/>
          </p:cNvSpPr>
          <p:nvPr>
            <p:ph type="ftr"/>
          </p:nvPr>
        </p:nvSpPr>
        <p:spPr>
          <a:xfrm>
            <a:off x="4221000" y="5271840"/>
            <a:ext cx="3195000" cy="390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/>
            <a:r>
              <a:rPr b="0" lang="en-US" sz="1400" spc="-1" strike="noStrike">
                <a:solidFill>
                  <a:srgbClr val="ffffff"/>
                </a:solidFill>
                <a:latin typeface="Arial"/>
              </a:rPr>
              <a:t>&lt;footer&gt;</a:t>
            </a:r>
            <a:endParaRPr b="0" lang="en-US" sz="1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PlaceHolder 5"/>
          <p:cNvSpPr>
            <a:spLocks noGrp="1"/>
          </p:cNvSpPr>
          <p:nvPr>
            <p:ph type="sldNum"/>
          </p:nvPr>
        </p:nvSpPr>
        <p:spPr>
          <a:xfrm>
            <a:off x="7632000" y="5271840"/>
            <a:ext cx="2348280" cy="390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fld id="{06E71CD6-7F7D-4B9A-9283-E4CCF29D9558}" type="slidenum">
              <a:rPr b="0" lang="en-US" sz="1400" spc="-1" strike="noStrike">
                <a:solidFill>
                  <a:srgbClr val="ffffff"/>
                </a:solidFill>
                <a:latin typeface="Arial"/>
              </a:rPr>
              <a:t>&lt;number&gt;</a:t>
            </a:fld>
            <a:endParaRPr b="0" lang="en-US" sz="14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6" name="" descr=""/>
          <p:cNvPicPr/>
          <p:nvPr/>
        </p:nvPicPr>
        <p:blipFill>
          <a:blip r:embed="rId3"/>
          <a:stretch/>
        </p:blipFill>
        <p:spPr>
          <a:xfrm>
            <a:off x="0" y="0"/>
            <a:ext cx="10080000" cy="324000"/>
          </a:xfrm>
          <a:prstGeom prst="rect">
            <a:avLst/>
          </a:prstGeom>
          <a:ln>
            <a:noFill/>
          </a:ln>
        </p:spPr>
      </p:pic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" descr=""/>
          <p:cNvPicPr/>
          <p:nvPr/>
        </p:nvPicPr>
        <p:blipFill>
          <a:blip r:embed="rId2"/>
          <a:stretch/>
        </p:blipFill>
        <p:spPr>
          <a:xfrm>
            <a:off x="6120" y="0"/>
            <a:ext cx="10080000" cy="324000"/>
          </a:xfrm>
          <a:prstGeom prst="rect">
            <a:avLst/>
          </a:prstGeom>
          <a:ln>
            <a:noFill/>
          </a:ln>
        </p:spPr>
      </p:pic>
      <p:pic>
        <p:nvPicPr>
          <p:cNvPr id="44" name="" descr=""/>
          <p:cNvPicPr/>
          <p:nvPr/>
        </p:nvPicPr>
        <p:blipFill>
          <a:blip r:embed="rId3"/>
          <a:stretch/>
        </p:blipFill>
        <p:spPr>
          <a:xfrm>
            <a:off x="6120" y="5357160"/>
            <a:ext cx="10080000" cy="324000"/>
          </a:xfrm>
          <a:prstGeom prst="rect">
            <a:avLst/>
          </a:prstGeom>
          <a:ln>
            <a:noFill/>
          </a:ln>
        </p:spPr>
      </p:pic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504000" y="56556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n-US" sz="4400" spc="-1" strike="noStrike">
                <a:solidFill>
                  <a:srgbClr val="c7243a"/>
                </a:solidFill>
                <a:latin typeface="Arial"/>
              </a:rPr>
              <a:t>Click to edit the title text format</a:t>
            </a:r>
            <a:endParaRPr b="0" lang="en-US" sz="4400" spc="-1" strike="noStrike">
              <a:solidFill>
                <a:srgbClr val="c7243a"/>
              </a:solidFill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504000" y="1656000"/>
            <a:ext cx="9071640" cy="2958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Aft>
                <a:spcPts val="567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 type="dt"/>
          </p:nvPr>
        </p:nvSpPr>
        <p:spPr>
          <a:xfrm>
            <a:off x="1008000" y="5400720"/>
            <a:ext cx="2240280" cy="3906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US" sz="1400" spc="-1" strike="noStrike">
                <a:latin typeface="Arial"/>
              </a:rPr>
              <a:t>&lt;date/time&gt;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48" name="TextShape 4"/>
          <p:cNvSpPr txBox="1"/>
          <p:nvPr/>
        </p:nvSpPr>
        <p:spPr>
          <a:xfrm>
            <a:off x="1728360" y="5400360"/>
            <a:ext cx="2348280" cy="3909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r>
              <a:rPr b="0" lang="en-US" sz="1400" spc="-1" strike="noStrike">
                <a:solidFill>
                  <a:srgbClr val="ffffff"/>
                </a:solidFill>
                <a:latin typeface="Arial"/>
              </a:rPr>
              <a:t>&lt;date/time&gt;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49" name="TextShape 5"/>
          <p:cNvSpPr txBox="1"/>
          <p:nvPr/>
        </p:nvSpPr>
        <p:spPr>
          <a:xfrm>
            <a:off x="4221360" y="5400360"/>
            <a:ext cx="3195000" cy="3909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algn="ctr"/>
            <a:r>
              <a:rPr b="0" lang="en-US" sz="1400" spc="-1" strike="noStrike">
                <a:solidFill>
                  <a:srgbClr val="ffffff"/>
                </a:solidFill>
                <a:latin typeface="Arial"/>
              </a:rPr>
              <a:t>&lt;footer&gt;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50" name="TextShape 6"/>
          <p:cNvSpPr txBox="1"/>
          <p:nvPr/>
        </p:nvSpPr>
        <p:spPr>
          <a:xfrm>
            <a:off x="7659720" y="5400360"/>
            <a:ext cx="2348280" cy="3909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algn="r"/>
            <a:fld id="{249B38D3-89D6-44D0-B94E-DDE53E8ADBDD}" type="slidenum">
              <a:rPr b="0" lang="en-US" sz="1400" spc="-1" strike="noStrike">
                <a:solidFill>
                  <a:srgbClr val="ffffff"/>
                </a:solidFill>
                <a:latin typeface="Arial"/>
              </a:rPr>
              <a:t>&lt;number&gt;</a:t>
            </a:fld>
            <a:endParaRPr b="0" lang="en-US" sz="14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1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1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15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slideLayout" Target="../slideLayouts/slideLayout15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png"/><Relationship Id="rId3" Type="http://schemas.openxmlformats.org/officeDocument/2006/relationships/slideLayout" Target="../slideLayouts/slideLayout15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slideLayout" Target="../slideLayouts/slideLayout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5.xml"/><Relationship Id="rId3" Type="http://schemas.openxmlformats.org/officeDocument/2006/relationships/notesSlide" Target="../notesSlides/notesSlide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png"/><Relationship Id="rId3" Type="http://schemas.openxmlformats.org/officeDocument/2006/relationships/slideLayout" Target="../slideLayouts/slideLayout1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9.png"/><Relationship Id="rId3" Type="http://schemas.openxmlformats.org/officeDocument/2006/relationships/slideLayout" Target="../slideLayouts/slideLayout1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png"/><Relationship Id="rId3" Type="http://schemas.openxmlformats.org/officeDocument/2006/relationships/slideLayout" Target="../slideLayouts/slideLayout1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15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1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1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Shape 1"/>
          <p:cNvSpPr txBox="1"/>
          <p:nvPr/>
        </p:nvSpPr>
        <p:spPr>
          <a:xfrm>
            <a:off x="7920" y="648000"/>
            <a:ext cx="9071640" cy="2736000"/>
          </a:xfrm>
          <a:prstGeom prst="rect">
            <a:avLst/>
          </a:prstGeom>
          <a:solidFill>
            <a:srgbClr val="c7243a"/>
          </a:solidFill>
          <a:ln>
            <a:noFill/>
          </a:ln>
        </p:spPr>
        <p:txBody>
          <a:bodyPr lIns="72000" rIns="0" tIns="0" bIns="0" anchor="ctr">
            <a:noAutofit/>
          </a:bodyPr>
          <a:p>
            <a:r>
              <a:rPr b="0" lang="en-US" sz="4400" spc="-1" strike="noStrike">
                <a:solidFill>
                  <a:srgbClr val="ffffff"/>
                </a:solidFill>
                <a:latin typeface="Arial"/>
              </a:rPr>
              <a:t>It’s The Road, Not The Drivers</a:t>
            </a:r>
            <a:endParaRPr b="0" lang="en-US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94" name="TextShape 2"/>
          <p:cNvSpPr txBox="1"/>
          <p:nvPr/>
        </p:nvSpPr>
        <p:spPr>
          <a:xfrm>
            <a:off x="3816000" y="3600000"/>
            <a:ext cx="5255640" cy="1296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TextShape 1"/>
          <p:cNvSpPr txBox="1"/>
          <p:nvPr/>
        </p:nvSpPr>
        <p:spPr>
          <a:xfrm>
            <a:off x="504000" y="56556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r>
              <a:rPr b="0" lang="en-US" sz="4400" spc="-1" strike="noStrike">
                <a:solidFill>
                  <a:srgbClr val="c7243a"/>
                </a:solidFill>
                <a:latin typeface="Arial"/>
              </a:rPr>
              <a:t>New Way For Speed Limits</a:t>
            </a:r>
            <a:endParaRPr b="0" lang="en-US" sz="4400" spc="-1" strike="noStrike">
              <a:solidFill>
                <a:srgbClr val="c7243a"/>
              </a:solidFill>
              <a:latin typeface="Arial"/>
            </a:endParaRPr>
          </a:p>
        </p:txBody>
      </p:sp>
      <p:sp>
        <p:nvSpPr>
          <p:cNvPr id="123" name="TextShape 2"/>
          <p:cNvSpPr txBox="1"/>
          <p:nvPr/>
        </p:nvSpPr>
        <p:spPr>
          <a:xfrm>
            <a:off x="504000" y="5118840"/>
            <a:ext cx="9071640" cy="1400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 fontScale="16000"/>
          </a:bodyPr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Source: Not Just Bikes</a:t>
            </a:r>
            <a:endParaRPr b="0" lang="en-US" sz="3200" spc="-1" strike="noStrike">
              <a:latin typeface="Arial"/>
            </a:endParaRPr>
          </a:p>
        </p:txBody>
      </p:sp>
      <p:pic>
        <p:nvPicPr>
          <p:cNvPr id="124" name="" descr=""/>
          <p:cNvPicPr/>
          <p:nvPr/>
        </p:nvPicPr>
        <p:blipFill>
          <a:blip r:embed="rId1"/>
          <a:stretch/>
        </p:blipFill>
        <p:spPr>
          <a:xfrm>
            <a:off x="2740680" y="1554480"/>
            <a:ext cx="4676040" cy="36576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xtShape 1"/>
          <p:cNvSpPr txBox="1"/>
          <p:nvPr/>
        </p:nvSpPr>
        <p:spPr>
          <a:xfrm>
            <a:off x="504000" y="56556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r>
              <a:rPr b="0" lang="en-US" sz="4400" spc="-1" strike="noStrike">
                <a:solidFill>
                  <a:srgbClr val="c7243a"/>
                </a:solidFill>
                <a:latin typeface="Arial"/>
              </a:rPr>
              <a:t>Meanwhile in Pike Road</a:t>
            </a:r>
            <a:endParaRPr b="0" lang="en-US" sz="4400" spc="-1" strike="noStrike">
              <a:solidFill>
                <a:srgbClr val="c7243a"/>
              </a:solidFill>
              <a:latin typeface="Arial"/>
            </a:endParaRPr>
          </a:p>
        </p:txBody>
      </p:sp>
      <p:sp>
        <p:nvSpPr>
          <p:cNvPr id="126" name="TextShape 2"/>
          <p:cNvSpPr txBox="1"/>
          <p:nvPr/>
        </p:nvSpPr>
        <p:spPr>
          <a:xfrm>
            <a:off x="504000" y="1656000"/>
            <a:ext cx="9071640" cy="29588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pic>
        <p:nvPicPr>
          <p:cNvPr id="127" name="" descr=""/>
          <p:cNvPicPr/>
          <p:nvPr/>
        </p:nvPicPr>
        <p:blipFill>
          <a:blip r:embed="rId1"/>
          <a:stretch/>
        </p:blipFill>
        <p:spPr>
          <a:xfrm>
            <a:off x="2103120" y="1590840"/>
            <a:ext cx="5657760" cy="3438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extShape 1"/>
          <p:cNvSpPr txBox="1"/>
          <p:nvPr/>
        </p:nvSpPr>
        <p:spPr>
          <a:xfrm>
            <a:off x="504000" y="56556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r>
              <a:rPr b="0" lang="en-US" sz="4400" spc="-1" strike="noStrike">
                <a:solidFill>
                  <a:srgbClr val="c7243a"/>
                </a:solidFill>
                <a:latin typeface="Arial"/>
              </a:rPr>
              <a:t>Down The Street in Pike Road</a:t>
            </a:r>
            <a:endParaRPr b="0" lang="en-US" sz="4400" spc="-1" strike="noStrike">
              <a:solidFill>
                <a:srgbClr val="c7243a"/>
              </a:solidFill>
              <a:latin typeface="Arial"/>
            </a:endParaRPr>
          </a:p>
        </p:txBody>
      </p:sp>
      <p:sp>
        <p:nvSpPr>
          <p:cNvPr id="129" name="TextShape 2"/>
          <p:cNvSpPr txBox="1"/>
          <p:nvPr/>
        </p:nvSpPr>
        <p:spPr>
          <a:xfrm>
            <a:off x="504000" y="1656000"/>
            <a:ext cx="9071640" cy="29588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pic>
        <p:nvPicPr>
          <p:cNvPr id="130" name="" descr=""/>
          <p:cNvPicPr/>
          <p:nvPr/>
        </p:nvPicPr>
        <p:blipFill>
          <a:blip r:embed="rId1"/>
          <a:stretch/>
        </p:blipFill>
        <p:spPr>
          <a:xfrm>
            <a:off x="1828440" y="1656000"/>
            <a:ext cx="6218280" cy="32446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extShape 1"/>
          <p:cNvSpPr txBox="1"/>
          <p:nvPr/>
        </p:nvSpPr>
        <p:spPr>
          <a:xfrm>
            <a:off x="504000" y="56556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r>
              <a:rPr b="0" lang="en-US" sz="4400" spc="-1" strike="noStrike">
                <a:solidFill>
                  <a:srgbClr val="c7243a"/>
                </a:solidFill>
                <a:latin typeface="Arial"/>
              </a:rPr>
              <a:t>What Seattle Did</a:t>
            </a:r>
            <a:endParaRPr b="0" lang="en-US" sz="4400" spc="-1" strike="noStrike">
              <a:solidFill>
                <a:srgbClr val="c7243a"/>
              </a:solidFill>
              <a:latin typeface="Arial"/>
            </a:endParaRPr>
          </a:p>
        </p:txBody>
      </p:sp>
      <p:sp>
        <p:nvSpPr>
          <p:cNvPr id="132" name="TextShape 2"/>
          <p:cNvSpPr txBox="1"/>
          <p:nvPr/>
        </p:nvSpPr>
        <p:spPr>
          <a:xfrm>
            <a:off x="504000" y="1656000"/>
            <a:ext cx="9071640" cy="29588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pic>
        <p:nvPicPr>
          <p:cNvPr id="133" name="" descr=""/>
          <p:cNvPicPr/>
          <p:nvPr/>
        </p:nvPicPr>
        <p:blipFill>
          <a:blip r:embed="rId1"/>
          <a:stretch/>
        </p:blipFill>
        <p:spPr>
          <a:xfrm>
            <a:off x="6949440" y="1443960"/>
            <a:ext cx="3017520" cy="3859560"/>
          </a:xfrm>
          <a:prstGeom prst="rect">
            <a:avLst/>
          </a:prstGeom>
          <a:ln>
            <a:noFill/>
          </a:ln>
        </p:spPr>
      </p:pic>
      <p:pic>
        <p:nvPicPr>
          <p:cNvPr id="134" name="" descr=""/>
          <p:cNvPicPr/>
          <p:nvPr/>
        </p:nvPicPr>
        <p:blipFill>
          <a:blip r:embed="rId2"/>
          <a:stretch/>
        </p:blipFill>
        <p:spPr>
          <a:xfrm>
            <a:off x="182880" y="1463040"/>
            <a:ext cx="2981880" cy="3840480"/>
          </a:xfrm>
          <a:prstGeom prst="rect">
            <a:avLst/>
          </a:prstGeom>
          <a:ln>
            <a:noFill/>
          </a:ln>
        </p:spPr>
      </p:pic>
      <p:pic>
        <p:nvPicPr>
          <p:cNvPr id="135" name="" descr=""/>
          <p:cNvPicPr/>
          <p:nvPr/>
        </p:nvPicPr>
        <p:blipFill>
          <a:blip r:embed="rId3"/>
          <a:stretch/>
        </p:blipFill>
        <p:spPr>
          <a:xfrm>
            <a:off x="3566160" y="1463040"/>
            <a:ext cx="2982600" cy="38404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TextShape 1"/>
          <p:cNvSpPr txBox="1"/>
          <p:nvPr/>
        </p:nvSpPr>
        <p:spPr>
          <a:xfrm>
            <a:off x="504000" y="56556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r>
              <a:rPr b="0" lang="en-US" sz="4400" spc="-1" strike="noStrike">
                <a:solidFill>
                  <a:srgbClr val="c7243a"/>
                </a:solidFill>
                <a:latin typeface="Arial"/>
              </a:rPr>
              <a:t>What Seattle Did</a:t>
            </a:r>
            <a:endParaRPr b="0" lang="en-US" sz="4400" spc="-1" strike="noStrike">
              <a:solidFill>
                <a:srgbClr val="c7243a"/>
              </a:solidFill>
              <a:latin typeface="Arial"/>
            </a:endParaRPr>
          </a:p>
        </p:txBody>
      </p:sp>
      <p:sp>
        <p:nvSpPr>
          <p:cNvPr id="137" name="TextShape 2"/>
          <p:cNvSpPr txBox="1"/>
          <p:nvPr/>
        </p:nvSpPr>
        <p:spPr>
          <a:xfrm>
            <a:off x="504000" y="1656000"/>
            <a:ext cx="9071640" cy="29588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pic>
        <p:nvPicPr>
          <p:cNvPr id="138" name="" descr=""/>
          <p:cNvPicPr/>
          <p:nvPr/>
        </p:nvPicPr>
        <p:blipFill>
          <a:blip r:embed="rId1"/>
          <a:stretch/>
        </p:blipFill>
        <p:spPr>
          <a:xfrm>
            <a:off x="171000" y="1463040"/>
            <a:ext cx="5315400" cy="2834640"/>
          </a:xfrm>
          <a:prstGeom prst="rect">
            <a:avLst/>
          </a:prstGeom>
          <a:ln>
            <a:noFill/>
          </a:ln>
        </p:spPr>
      </p:pic>
      <p:pic>
        <p:nvPicPr>
          <p:cNvPr id="139" name="" descr=""/>
          <p:cNvPicPr/>
          <p:nvPr/>
        </p:nvPicPr>
        <p:blipFill>
          <a:blip r:embed="rId2"/>
          <a:stretch/>
        </p:blipFill>
        <p:spPr>
          <a:xfrm>
            <a:off x="4297680" y="2194560"/>
            <a:ext cx="5486400" cy="29260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TextShape 1"/>
          <p:cNvSpPr txBox="1"/>
          <p:nvPr/>
        </p:nvSpPr>
        <p:spPr>
          <a:xfrm>
            <a:off x="504000" y="56556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r>
              <a:rPr b="0" lang="en-US" sz="4400" spc="-1" strike="noStrike">
                <a:solidFill>
                  <a:srgbClr val="c7243a"/>
                </a:solidFill>
                <a:latin typeface="Arial"/>
              </a:rPr>
              <a:t>Go Around To Carmel, IN</a:t>
            </a:r>
            <a:endParaRPr b="0" lang="en-US" sz="4400" spc="-1" strike="noStrike">
              <a:solidFill>
                <a:srgbClr val="c7243a"/>
              </a:solidFill>
              <a:latin typeface="Arial"/>
            </a:endParaRPr>
          </a:p>
        </p:txBody>
      </p:sp>
      <p:sp>
        <p:nvSpPr>
          <p:cNvPr id="141" name="TextShape 2"/>
          <p:cNvSpPr txBox="1"/>
          <p:nvPr/>
        </p:nvSpPr>
        <p:spPr>
          <a:xfrm>
            <a:off x="504000" y="1656000"/>
            <a:ext cx="9071640" cy="29588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pic>
        <p:nvPicPr>
          <p:cNvPr id="142" name="" descr=""/>
          <p:cNvPicPr/>
          <p:nvPr/>
        </p:nvPicPr>
        <p:blipFill>
          <a:blip r:embed="rId1"/>
          <a:stretch/>
        </p:blipFill>
        <p:spPr>
          <a:xfrm>
            <a:off x="1645920" y="1463040"/>
            <a:ext cx="7201440" cy="38404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TextShape 1"/>
          <p:cNvSpPr txBox="1"/>
          <p:nvPr/>
        </p:nvSpPr>
        <p:spPr>
          <a:xfrm>
            <a:off x="504000" y="56556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r>
              <a:rPr b="0" lang="en-US" sz="4400" spc="-1" strike="noStrike">
                <a:solidFill>
                  <a:srgbClr val="c7243a"/>
                </a:solidFill>
                <a:latin typeface="Arial"/>
              </a:rPr>
              <a:t>Conclusion</a:t>
            </a:r>
            <a:endParaRPr b="0" lang="en-US" sz="4400" spc="-1" strike="noStrike">
              <a:solidFill>
                <a:srgbClr val="c7243a"/>
              </a:solidFill>
              <a:latin typeface="Arial"/>
            </a:endParaRPr>
          </a:p>
        </p:txBody>
      </p:sp>
      <p:sp>
        <p:nvSpPr>
          <p:cNvPr id="144" name="TextShape 2"/>
          <p:cNvSpPr txBox="1"/>
          <p:nvPr/>
        </p:nvSpPr>
        <p:spPr>
          <a:xfrm>
            <a:off x="504000" y="1656000"/>
            <a:ext cx="9071640" cy="29588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Residential roads need redesign, especially</a:t>
            </a:r>
            <a:br/>
            <a:r>
              <a:rPr b="0" lang="en-US" sz="3200" spc="-1" strike="noStrike">
                <a:latin typeface="Arial"/>
              </a:rPr>
              <a:t>Old Dobbin Rd</a:t>
            </a:r>
            <a:endParaRPr b="0" lang="en-US" sz="3200" spc="-1" strike="noStrike"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More physical objects to slow speeding drivers</a:t>
            </a:r>
            <a:endParaRPr b="0" lang="en-US" sz="3200" spc="-1" strike="noStrike"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Leverage knowledge from previous decades</a:t>
            </a:r>
            <a:endParaRPr b="0" lang="en-US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extShape 1"/>
          <p:cNvSpPr txBox="1"/>
          <p:nvPr/>
        </p:nvSpPr>
        <p:spPr>
          <a:xfrm>
            <a:off x="504000" y="56556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r>
              <a:rPr b="0" lang="en-US" sz="4400" spc="-1" strike="noStrike">
                <a:solidFill>
                  <a:srgbClr val="c7243a"/>
                </a:solidFill>
                <a:latin typeface="Arial"/>
              </a:rPr>
              <a:t>The Problem</a:t>
            </a:r>
            <a:endParaRPr b="0" lang="en-US" sz="4400" spc="-1" strike="noStrike">
              <a:solidFill>
                <a:srgbClr val="c7243a"/>
              </a:solidFill>
              <a:latin typeface="Arial"/>
            </a:endParaRPr>
          </a:p>
        </p:txBody>
      </p:sp>
      <p:sp>
        <p:nvSpPr>
          <p:cNvPr id="96" name="TextShape 2"/>
          <p:cNvSpPr txBox="1"/>
          <p:nvPr/>
        </p:nvSpPr>
        <p:spPr>
          <a:xfrm>
            <a:off x="504000" y="1656000"/>
            <a:ext cx="9071640" cy="3528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Complaints about speeding and running of </a:t>
            </a:r>
            <a:br/>
            <a:r>
              <a:rPr b="0" lang="en-US" sz="3200" spc="-1" strike="noStrike">
                <a:latin typeface="Arial"/>
              </a:rPr>
              <a:t>stop signs</a:t>
            </a:r>
            <a:endParaRPr b="0" lang="en-US" sz="3200" spc="-1" strike="noStrike"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Old Dobbin Road</a:t>
            </a:r>
            <a:endParaRPr b="0" lang="en-US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Shape 1"/>
          <p:cNvSpPr txBox="1"/>
          <p:nvPr/>
        </p:nvSpPr>
        <p:spPr>
          <a:xfrm>
            <a:off x="504000" y="56556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r>
              <a:rPr b="0" lang="en-US" sz="4400" spc="-1" strike="noStrike">
                <a:solidFill>
                  <a:srgbClr val="c7243a"/>
                </a:solidFill>
                <a:latin typeface="Arial"/>
              </a:rPr>
              <a:t>Why Old Dobbin?</a:t>
            </a:r>
            <a:endParaRPr b="0" lang="en-US" sz="4400" spc="-1" strike="noStrike">
              <a:solidFill>
                <a:srgbClr val="c7243a"/>
              </a:solidFill>
              <a:latin typeface="Arial"/>
            </a:endParaRPr>
          </a:p>
        </p:txBody>
      </p:sp>
      <p:sp>
        <p:nvSpPr>
          <p:cNvPr id="98" name="TextShape 2"/>
          <p:cNvSpPr txBox="1"/>
          <p:nvPr/>
        </p:nvSpPr>
        <p:spPr>
          <a:xfrm>
            <a:off x="504000" y="1656000"/>
            <a:ext cx="9071640" cy="29588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pic>
        <p:nvPicPr>
          <p:cNvPr id="99" name="" descr=""/>
          <p:cNvPicPr/>
          <p:nvPr/>
        </p:nvPicPr>
        <p:blipFill>
          <a:blip r:embed="rId1"/>
          <a:stretch/>
        </p:blipFill>
        <p:spPr>
          <a:xfrm>
            <a:off x="6126480" y="548640"/>
            <a:ext cx="2926080" cy="47509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Shape 1"/>
          <p:cNvSpPr txBox="1"/>
          <p:nvPr/>
        </p:nvSpPr>
        <p:spPr>
          <a:xfrm>
            <a:off x="504000" y="56556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r>
              <a:rPr b="0" lang="en-US" sz="4400" spc="-1" strike="noStrike">
                <a:solidFill>
                  <a:srgbClr val="c7243a"/>
                </a:solidFill>
                <a:latin typeface="Arial"/>
              </a:rPr>
              <a:t>These Roads Are The Same</a:t>
            </a:r>
            <a:endParaRPr b="0" lang="en-US" sz="4400" spc="-1" strike="noStrike">
              <a:solidFill>
                <a:srgbClr val="c7243a"/>
              </a:solidFill>
              <a:latin typeface="Arial"/>
            </a:endParaRPr>
          </a:p>
        </p:txBody>
      </p:sp>
      <p:sp>
        <p:nvSpPr>
          <p:cNvPr id="101" name="TextShape 2"/>
          <p:cNvSpPr txBox="1"/>
          <p:nvPr/>
        </p:nvSpPr>
        <p:spPr>
          <a:xfrm>
            <a:off x="504000" y="1656000"/>
            <a:ext cx="9071640" cy="29588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pic>
        <p:nvPicPr>
          <p:cNvPr id="102" name="" descr=""/>
          <p:cNvPicPr/>
          <p:nvPr/>
        </p:nvPicPr>
        <p:blipFill>
          <a:blip r:embed="rId1"/>
          <a:stretch/>
        </p:blipFill>
        <p:spPr>
          <a:xfrm>
            <a:off x="0" y="1847880"/>
            <a:ext cx="5009400" cy="2601000"/>
          </a:xfrm>
          <a:prstGeom prst="rect">
            <a:avLst/>
          </a:prstGeom>
          <a:ln>
            <a:noFill/>
          </a:ln>
        </p:spPr>
      </p:pic>
      <p:pic>
        <p:nvPicPr>
          <p:cNvPr id="103" name="" descr=""/>
          <p:cNvPicPr/>
          <p:nvPr/>
        </p:nvPicPr>
        <p:blipFill>
          <a:blip r:embed="rId2"/>
          <a:stretch/>
        </p:blipFill>
        <p:spPr>
          <a:xfrm>
            <a:off x="5120640" y="1828800"/>
            <a:ext cx="4937760" cy="26334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extShape 1"/>
          <p:cNvSpPr txBox="1"/>
          <p:nvPr/>
        </p:nvSpPr>
        <p:spPr>
          <a:xfrm>
            <a:off x="504000" y="56556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r>
              <a:rPr b="0" lang="en-US" sz="4400" spc="-1" strike="noStrike">
                <a:solidFill>
                  <a:srgbClr val="c7243a"/>
                </a:solidFill>
                <a:latin typeface="Arial"/>
              </a:rPr>
              <a:t>See… Same Measurements</a:t>
            </a:r>
            <a:endParaRPr b="0" lang="en-US" sz="4400" spc="-1" strike="noStrike">
              <a:solidFill>
                <a:srgbClr val="c7243a"/>
              </a:solidFill>
              <a:latin typeface="Arial"/>
            </a:endParaRPr>
          </a:p>
        </p:txBody>
      </p:sp>
      <p:sp>
        <p:nvSpPr>
          <p:cNvPr id="105" name="TextShape 2"/>
          <p:cNvSpPr txBox="1"/>
          <p:nvPr/>
        </p:nvSpPr>
        <p:spPr>
          <a:xfrm>
            <a:off x="504000" y="1656000"/>
            <a:ext cx="9071640" cy="29588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pic>
        <p:nvPicPr>
          <p:cNvPr id="106" name="" descr=""/>
          <p:cNvPicPr/>
          <p:nvPr/>
        </p:nvPicPr>
        <p:blipFill>
          <a:blip r:embed="rId1"/>
          <a:stretch/>
        </p:blipFill>
        <p:spPr>
          <a:xfrm>
            <a:off x="4663440" y="2181600"/>
            <a:ext cx="5339880" cy="2939040"/>
          </a:xfrm>
          <a:prstGeom prst="rect">
            <a:avLst/>
          </a:prstGeom>
          <a:ln>
            <a:noFill/>
          </a:ln>
        </p:spPr>
      </p:pic>
      <p:pic>
        <p:nvPicPr>
          <p:cNvPr id="107" name="" descr=""/>
          <p:cNvPicPr/>
          <p:nvPr/>
        </p:nvPicPr>
        <p:blipFill>
          <a:blip r:embed="rId2"/>
          <a:stretch/>
        </p:blipFill>
        <p:spPr>
          <a:xfrm>
            <a:off x="0" y="2149200"/>
            <a:ext cx="4428720" cy="29714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TextShape 1"/>
          <p:cNvSpPr txBox="1"/>
          <p:nvPr/>
        </p:nvSpPr>
        <p:spPr>
          <a:xfrm>
            <a:off x="504000" y="56556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r>
              <a:rPr b="0" lang="en-US" sz="4400" spc="-1" strike="noStrike">
                <a:solidFill>
                  <a:srgbClr val="c7243a"/>
                </a:solidFill>
                <a:latin typeface="Arial"/>
              </a:rPr>
              <a:t>Frame Of Reference</a:t>
            </a:r>
            <a:endParaRPr b="0" lang="en-US" sz="4400" spc="-1" strike="noStrike">
              <a:solidFill>
                <a:srgbClr val="c7243a"/>
              </a:solidFill>
              <a:latin typeface="Arial"/>
            </a:endParaRPr>
          </a:p>
        </p:txBody>
      </p:sp>
      <p:sp>
        <p:nvSpPr>
          <p:cNvPr id="109" name="TextShape 2"/>
          <p:cNvSpPr txBox="1"/>
          <p:nvPr/>
        </p:nvSpPr>
        <p:spPr>
          <a:xfrm>
            <a:off x="504000" y="1656000"/>
            <a:ext cx="9071640" cy="29588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pic>
        <p:nvPicPr>
          <p:cNvPr id="110" name="" descr=""/>
          <p:cNvPicPr/>
          <p:nvPr/>
        </p:nvPicPr>
        <p:blipFill>
          <a:blip r:embed="rId1"/>
          <a:srcRect l="6186" t="11058" r="12390" b="14277"/>
          <a:stretch/>
        </p:blipFill>
        <p:spPr>
          <a:xfrm>
            <a:off x="91440" y="2194560"/>
            <a:ext cx="4985640" cy="2926080"/>
          </a:xfrm>
          <a:prstGeom prst="rect">
            <a:avLst/>
          </a:prstGeom>
          <a:ln>
            <a:noFill/>
          </a:ln>
        </p:spPr>
      </p:pic>
      <p:pic>
        <p:nvPicPr>
          <p:cNvPr id="111" name="" descr=""/>
          <p:cNvPicPr/>
          <p:nvPr/>
        </p:nvPicPr>
        <p:blipFill>
          <a:blip r:embed="rId2"/>
          <a:stretch/>
        </p:blipFill>
        <p:spPr>
          <a:xfrm>
            <a:off x="4297680" y="1512000"/>
            <a:ext cx="5710680" cy="3400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TextShape 1"/>
          <p:cNvSpPr txBox="1"/>
          <p:nvPr/>
        </p:nvSpPr>
        <p:spPr>
          <a:xfrm>
            <a:off x="504000" y="56556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r>
              <a:rPr b="0" lang="en-US" sz="4400" spc="-1" strike="noStrike">
                <a:solidFill>
                  <a:srgbClr val="c7243a"/>
                </a:solidFill>
                <a:latin typeface="Arial"/>
              </a:rPr>
              <a:t>Origin Of The Problem</a:t>
            </a:r>
            <a:endParaRPr b="0" lang="en-US" sz="4400" spc="-1" strike="noStrike">
              <a:solidFill>
                <a:srgbClr val="c7243a"/>
              </a:solidFill>
              <a:latin typeface="Arial"/>
            </a:endParaRPr>
          </a:p>
        </p:txBody>
      </p:sp>
      <p:sp>
        <p:nvSpPr>
          <p:cNvPr id="113" name="TextShape 2"/>
          <p:cNvSpPr txBox="1"/>
          <p:nvPr/>
        </p:nvSpPr>
        <p:spPr>
          <a:xfrm>
            <a:off x="504000" y="5120640"/>
            <a:ext cx="9071640" cy="1422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 fontScale="16000"/>
          </a:bodyPr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Source: academia.edu</a:t>
            </a:r>
            <a:endParaRPr b="0" lang="en-US" sz="3200" spc="-1" strike="noStrike">
              <a:latin typeface="Arial"/>
            </a:endParaRPr>
          </a:p>
        </p:txBody>
      </p:sp>
      <p:pic>
        <p:nvPicPr>
          <p:cNvPr id="114" name="" descr=""/>
          <p:cNvPicPr/>
          <p:nvPr/>
        </p:nvPicPr>
        <p:blipFill>
          <a:blip r:embed="rId1"/>
          <a:stretch/>
        </p:blipFill>
        <p:spPr>
          <a:xfrm>
            <a:off x="3383280" y="1507680"/>
            <a:ext cx="2863800" cy="37044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extShape 1"/>
          <p:cNvSpPr txBox="1"/>
          <p:nvPr/>
        </p:nvSpPr>
        <p:spPr>
          <a:xfrm>
            <a:off x="504000" y="56556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r>
              <a:rPr b="0" lang="en-US" sz="4000" spc="-1" strike="noStrike">
                <a:solidFill>
                  <a:srgbClr val="c7243a"/>
                </a:solidFill>
                <a:latin typeface="Arial"/>
              </a:rPr>
              <a:t>Confessions of A Recovering Engineer</a:t>
            </a:r>
            <a:endParaRPr b="0" lang="en-US" sz="4000" spc="-1" strike="noStrike">
              <a:solidFill>
                <a:srgbClr val="c7243a"/>
              </a:solidFill>
              <a:latin typeface="Arial"/>
            </a:endParaRPr>
          </a:p>
        </p:txBody>
      </p:sp>
      <p:sp>
        <p:nvSpPr>
          <p:cNvPr id="116" name="TextShape 2"/>
          <p:cNvSpPr txBox="1"/>
          <p:nvPr/>
        </p:nvSpPr>
        <p:spPr>
          <a:xfrm>
            <a:off x="504000" y="1656000"/>
            <a:ext cx="9071640" cy="29588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pic>
        <p:nvPicPr>
          <p:cNvPr id="117" name="" descr=""/>
          <p:cNvPicPr/>
          <p:nvPr/>
        </p:nvPicPr>
        <p:blipFill>
          <a:blip r:embed="rId1"/>
          <a:stretch/>
        </p:blipFill>
        <p:spPr>
          <a:xfrm>
            <a:off x="1069200" y="1512000"/>
            <a:ext cx="7800480" cy="3447720"/>
          </a:xfrm>
          <a:prstGeom prst="rect">
            <a:avLst/>
          </a:prstGeom>
          <a:ln>
            <a:noFill/>
          </a:ln>
        </p:spPr>
      </p:pic>
      <p:sp>
        <p:nvSpPr>
          <p:cNvPr id="118" name="TextShape 3"/>
          <p:cNvSpPr txBox="1"/>
          <p:nvPr/>
        </p:nvSpPr>
        <p:spPr>
          <a:xfrm>
            <a:off x="504360" y="5119200"/>
            <a:ext cx="9071640" cy="1400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 fontScale="16000"/>
          </a:bodyPr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Source: Not Just Bikes</a:t>
            </a:r>
            <a:endParaRPr b="0" lang="en-US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extShape 1"/>
          <p:cNvSpPr txBox="1"/>
          <p:nvPr/>
        </p:nvSpPr>
        <p:spPr>
          <a:xfrm>
            <a:off x="504000" y="56556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r>
              <a:rPr b="0" lang="en-US" sz="4400" spc="-1" strike="noStrike">
                <a:solidFill>
                  <a:srgbClr val="c7243a"/>
                </a:solidFill>
                <a:latin typeface="Arial"/>
              </a:rPr>
              <a:t>Old Way For Speed Limits</a:t>
            </a:r>
            <a:endParaRPr b="0" lang="en-US" sz="4400" spc="-1" strike="noStrike">
              <a:solidFill>
                <a:srgbClr val="c7243a"/>
              </a:solidFill>
              <a:latin typeface="Arial"/>
            </a:endParaRPr>
          </a:p>
        </p:txBody>
      </p:sp>
      <p:pic>
        <p:nvPicPr>
          <p:cNvPr id="120" name="" descr=""/>
          <p:cNvPicPr/>
          <p:nvPr/>
        </p:nvPicPr>
        <p:blipFill>
          <a:blip r:embed="rId1"/>
          <a:stretch/>
        </p:blipFill>
        <p:spPr>
          <a:xfrm>
            <a:off x="2834640" y="1512000"/>
            <a:ext cx="4261680" cy="3749040"/>
          </a:xfrm>
          <a:prstGeom prst="rect">
            <a:avLst/>
          </a:prstGeom>
          <a:ln>
            <a:noFill/>
          </a:ln>
        </p:spPr>
      </p:pic>
      <p:sp>
        <p:nvSpPr>
          <p:cNvPr id="121" name="TextShape 2"/>
          <p:cNvSpPr txBox="1"/>
          <p:nvPr/>
        </p:nvSpPr>
        <p:spPr>
          <a:xfrm>
            <a:off x="504360" y="5119200"/>
            <a:ext cx="9071640" cy="1400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 fontScale="16000"/>
          </a:bodyPr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Source: Not Just Bikes</a:t>
            </a:r>
            <a:endParaRPr b="0" lang="en-US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249</TotalTime>
  <Application>LibreOffice/6.4.7.2$Linux_X86_64 LibreOffice_project/40$Build-2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2022-07-25T17:55:28Z</dcterms:created>
  <dc:creator/>
  <dc:description/>
  <dc:language>en-US</dc:language>
  <cp:lastModifiedBy/>
  <dcterms:modified xsi:type="dcterms:W3CDTF">2022-07-25T22:15:14Z</dcterms:modified>
  <cp:revision>35</cp:revision>
  <dc:subject/>
  <dc:title>Classy Red</dc:title>
</cp:coreProperties>
</file>